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E0532-2256-4BD4-AA74-F435596F6D5F}" type="datetimeFigureOut">
              <a:rPr lang="hu-HU" smtClean="0"/>
              <a:t>2021. 03. 23.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2E254-5DAE-462C-B104-D59A6A30A1F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04618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E0532-2256-4BD4-AA74-F435596F6D5F}" type="datetimeFigureOut">
              <a:rPr lang="hu-HU" smtClean="0"/>
              <a:t>2021. 03. 23.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2E254-5DAE-462C-B104-D59A6A30A1F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95755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E0532-2256-4BD4-AA74-F435596F6D5F}" type="datetimeFigureOut">
              <a:rPr lang="hu-HU" smtClean="0"/>
              <a:t>2021. 03. 23.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2E254-5DAE-462C-B104-D59A6A30A1F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3842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E0532-2256-4BD4-AA74-F435596F6D5F}" type="datetimeFigureOut">
              <a:rPr lang="hu-HU" smtClean="0"/>
              <a:t>2021. 03. 23.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2E254-5DAE-462C-B104-D59A6A30A1F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70235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E0532-2256-4BD4-AA74-F435596F6D5F}" type="datetimeFigureOut">
              <a:rPr lang="hu-HU" smtClean="0"/>
              <a:t>2021. 03. 23.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2E254-5DAE-462C-B104-D59A6A30A1F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02380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E0532-2256-4BD4-AA74-F435596F6D5F}" type="datetimeFigureOut">
              <a:rPr lang="hu-HU" smtClean="0"/>
              <a:t>2021. 03. 23.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2E254-5DAE-462C-B104-D59A6A30A1F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46892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E0532-2256-4BD4-AA74-F435596F6D5F}" type="datetimeFigureOut">
              <a:rPr lang="hu-HU" smtClean="0"/>
              <a:t>2021. 03. 23.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2E254-5DAE-462C-B104-D59A6A30A1F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99508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E0532-2256-4BD4-AA74-F435596F6D5F}" type="datetimeFigureOut">
              <a:rPr lang="hu-HU" smtClean="0"/>
              <a:t>2021. 03. 23.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2E254-5DAE-462C-B104-D59A6A30A1F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61502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E0532-2256-4BD4-AA74-F435596F6D5F}" type="datetimeFigureOut">
              <a:rPr lang="hu-HU" smtClean="0"/>
              <a:t>2021. 03. 23.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2E254-5DAE-462C-B104-D59A6A30A1F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92293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E0532-2256-4BD4-AA74-F435596F6D5F}" type="datetimeFigureOut">
              <a:rPr lang="hu-HU" smtClean="0"/>
              <a:t>2021. 03. 23.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2E254-5DAE-462C-B104-D59A6A30A1F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276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E0532-2256-4BD4-AA74-F435596F6D5F}" type="datetimeFigureOut">
              <a:rPr lang="hu-HU" smtClean="0"/>
              <a:t>2021. 03. 23.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2E254-5DAE-462C-B104-D59A6A30A1F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5239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E0532-2256-4BD4-AA74-F435596F6D5F}" type="datetimeFigureOut">
              <a:rPr lang="hu-HU" smtClean="0"/>
              <a:t>2021. 03. 23.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2E254-5DAE-462C-B104-D59A6A30A1F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45312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95985"/>
          </a:xfrm>
        </p:spPr>
        <p:txBody>
          <a:bodyPr>
            <a:normAutofit/>
          </a:bodyPr>
          <a:lstStyle/>
          <a:p>
            <a:r>
              <a:rPr lang="hu-HU" sz="7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víz világnapja</a:t>
            </a:r>
            <a:endParaRPr lang="hu-HU" sz="7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588900"/>
          </a:xfrm>
        </p:spPr>
        <p:txBody>
          <a:bodyPr>
            <a:normAutofit fontScale="92500" lnSpcReduction="20000"/>
          </a:bodyPr>
          <a:lstStyle/>
          <a:p>
            <a:pPr algn="r"/>
            <a:endParaRPr lang="hu-HU" sz="4800" dirty="0" smtClean="0"/>
          </a:p>
          <a:p>
            <a:pPr algn="r"/>
            <a:endParaRPr lang="hu-HU" sz="4800" dirty="0"/>
          </a:p>
          <a:p>
            <a:pPr algn="r"/>
            <a:r>
              <a:rPr lang="hu-H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Készítette:</a:t>
            </a:r>
          </a:p>
          <a:p>
            <a:pPr algn="r"/>
            <a:r>
              <a:rPr lang="hu-H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Zsoldi Lajos </a:t>
            </a:r>
            <a:endParaRPr lang="hu-H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080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„Hogy értsd, egy pohár víz mit ér,</a:t>
            </a:r>
            <a:br>
              <a:rPr lang="hu-H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Ahhoz hőség kell ahhoz sivatag kell.”</a:t>
            </a:r>
            <a:br>
              <a:rPr lang="hu-H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Sztevanovity Dusán</a:t>
            </a:r>
            <a:endParaRPr lang="hu-H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56096"/>
            <a:ext cx="12192000" cy="5001904"/>
          </a:xfrm>
        </p:spPr>
      </p:pic>
    </p:spTree>
    <p:extLst>
      <p:ext uri="{BB962C8B-B14F-4D97-AF65-F5344CB8AC3E}">
        <p14:creationId xmlns:p14="http://schemas.microsoft.com/office/powerpoint/2010/main" val="3964531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60000"/>
              </a:lnSpc>
            </a:pPr>
            <a:r>
              <a:rPr lang="hu-H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1992-ben Rio de Janeiroban elhatározták márc.22-én lesz a víz világnapja</a:t>
            </a:r>
          </a:p>
          <a:p>
            <a:pPr>
              <a:lnSpc>
                <a:spcPct val="160000"/>
              </a:lnSpc>
            </a:pPr>
            <a:r>
              <a:rPr lang="hu-H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Földünk 72,5 % víz borítja amelyből 2,5 % az édesvíz és ebből is jelentős része az </a:t>
            </a:r>
            <a:r>
              <a:rPr lang="hu-HU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Antarktiszon</a:t>
            </a:r>
            <a:r>
              <a:rPr lang="hu-H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van</a:t>
            </a:r>
          </a:p>
          <a:p>
            <a:pPr>
              <a:lnSpc>
                <a:spcPct val="160000"/>
              </a:lnSpc>
            </a:pPr>
            <a:r>
              <a:rPr lang="hu-H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Egy felnőtt ember 60 %-a víz míg egy csecsemőé 70%</a:t>
            </a:r>
          </a:p>
          <a:p>
            <a:pPr>
              <a:lnSpc>
                <a:spcPct val="160000"/>
              </a:lnSpc>
            </a:pPr>
            <a:r>
              <a:rPr lang="hu-H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Víz nélkül csak pár napig bírjuk ki</a:t>
            </a:r>
          </a:p>
          <a:p>
            <a:endParaRPr lang="hu-HU" dirty="0" smtClean="0"/>
          </a:p>
          <a:p>
            <a:pPr marL="0" indent="0">
              <a:buNone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2229478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15370" y="382138"/>
            <a:ext cx="10515600" cy="588421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hu-H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Egy felnőtt napi vízfogyasztása átlagosan 1,5-2 liter míg egy gyereké 1-1,2 liter</a:t>
            </a:r>
          </a:p>
          <a:p>
            <a:pPr>
              <a:lnSpc>
                <a:spcPct val="150000"/>
              </a:lnSpc>
            </a:pPr>
            <a:r>
              <a:rPr lang="hu-H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víz az egyetlen dolog a Földön ami mindhárom formában létezik</a:t>
            </a:r>
          </a:p>
          <a:p>
            <a:pPr>
              <a:lnSpc>
                <a:spcPct val="150000"/>
              </a:lnSpc>
            </a:pPr>
            <a:r>
              <a:rPr lang="hu-H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víz a legnagyobb kincsünk vigyáznunk kell rá</a:t>
            </a:r>
          </a:p>
          <a:p>
            <a:pPr>
              <a:lnSpc>
                <a:spcPct val="150000"/>
              </a:lnSpc>
            </a:pPr>
            <a:r>
              <a:rPr lang="hu-H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víz az elmúlt években sokat fogyott a globális felmelegedés miatt</a:t>
            </a:r>
          </a:p>
          <a:p>
            <a:pPr>
              <a:lnSpc>
                <a:spcPct val="150000"/>
              </a:lnSpc>
            </a:pPr>
            <a:endParaRPr lang="hu-HU" sz="3600" dirty="0"/>
          </a:p>
        </p:txBody>
      </p:sp>
    </p:spTree>
    <p:extLst>
      <p:ext uri="{BB962C8B-B14F-4D97-AF65-F5344CB8AC3E}">
        <p14:creationId xmlns:p14="http://schemas.microsoft.com/office/powerpoint/2010/main" val="938118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4552" y="236787"/>
            <a:ext cx="10515600" cy="1373648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hu-H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 felejtsük el hogy a víz a legnagyobb kincsünk, vigyáznunk kell rá!</a:t>
            </a:r>
            <a:endParaRPr lang="hu-H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514900"/>
            <a:ext cx="12191999" cy="5343099"/>
          </a:xfrm>
        </p:spPr>
      </p:pic>
    </p:spTree>
    <p:extLst>
      <p:ext uri="{BB962C8B-B14F-4D97-AF65-F5344CB8AC3E}">
        <p14:creationId xmlns:p14="http://schemas.microsoft.com/office/powerpoint/2010/main" val="48972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910685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Köszönöm a figyelmet 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10686"/>
            <a:ext cx="12192000" cy="4947313"/>
          </a:xfrm>
        </p:spPr>
      </p:pic>
    </p:spTree>
    <p:extLst>
      <p:ext uri="{BB962C8B-B14F-4D97-AF65-F5344CB8AC3E}">
        <p14:creationId xmlns:p14="http://schemas.microsoft.com/office/powerpoint/2010/main" val="3439256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123</Words>
  <Application>Microsoft Office PowerPoint</Application>
  <PresentationFormat>Szélesvásznú</PresentationFormat>
  <Paragraphs>16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Office-téma</vt:lpstr>
      <vt:lpstr>A víz világnapja</vt:lpstr>
      <vt:lpstr>„Hogy értsd, egy pohár víz mit ér, Ahhoz hőség kell ahhoz sivatag kell.”                            Sztevanovity Dusán</vt:lpstr>
      <vt:lpstr>PowerPoint-bemutató</vt:lpstr>
      <vt:lpstr>PowerPoint-bemutató</vt:lpstr>
      <vt:lpstr>Ne felejtsük el hogy a víz a legnagyobb kincsünk, vigyáznunk kell rá!</vt:lpstr>
      <vt:lpstr>Köszönöm a figyelmet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víz világnapja</dc:title>
  <dc:creator>Windows-felhasználó</dc:creator>
  <cp:lastModifiedBy>Windows-felhasználó</cp:lastModifiedBy>
  <cp:revision>16</cp:revision>
  <dcterms:created xsi:type="dcterms:W3CDTF">2021-03-23T12:04:17Z</dcterms:created>
  <dcterms:modified xsi:type="dcterms:W3CDTF">2021-03-23T13:37:12Z</dcterms:modified>
</cp:coreProperties>
</file>