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3724EA-4DBB-47AB-A2C9-9C45E15BCEFF}" v="18" dt="2021-03-23T09:49:21.238"/>
    <p1510:client id="{7CC22C98-FEB3-45C1-A501-0E81DADF6857}" v="484" dt="2021-03-23T07:07:10.4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heme" Target="theme/theme1.xml" Id="rId8" /><Relationship Type="http://schemas.openxmlformats.org/officeDocument/2006/relationships/slide" Target="slides/slide2.xml" Id="rId3" /><Relationship Type="http://schemas.openxmlformats.org/officeDocument/2006/relationships/viewProps" Target="viewProp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presProps" Target="presProps.xml" Id="rId6" /><Relationship Type="http://schemas.microsoft.com/office/2015/10/relationships/revisionInfo" Target="revisionInfo.xml" Id="rId11" /><Relationship Type="http://schemas.openxmlformats.org/officeDocument/2006/relationships/slide" Target="slides/slide4.xml" Id="rId5" /><Relationship Type="http://schemas.openxmlformats.org/officeDocument/2006/relationships/slide" Target="slides/slide3.xml" Id="rId4" /><Relationship Type="http://schemas.openxmlformats.org/officeDocument/2006/relationships/tableStyles" Target="tableStyles.xml" Id="rId9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3/23/2021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711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295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3/23/2021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075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39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3/23/2021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118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3/23/2021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129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3/23/2021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4043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3/23/2021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963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804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3/23/2021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2385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3/23/2021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78059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3/23/2021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88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54BDA8-EE5D-4DC8-BA6E-A93D6501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8" y="736600"/>
            <a:ext cx="7534652" cy="53847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00814" y="1482634"/>
            <a:ext cx="5928018" cy="3046798"/>
          </a:xfrm>
        </p:spPr>
        <p:txBody>
          <a:bodyPr>
            <a:normAutofit fontScale="90000"/>
          </a:bodyPr>
          <a:lstStyle/>
          <a:p>
            <a:pPr algn="l"/>
            <a:br>
              <a:rPr lang="hu-HU" dirty="0">
                <a:solidFill>
                  <a:schemeClr val="bg1"/>
                </a:solidFill>
              </a:rPr>
            </a:br>
            <a:br>
              <a:rPr lang="hu-HU" dirty="0"/>
            </a:br>
            <a:endParaRPr lang="hu-HU">
              <a:solidFill>
                <a:schemeClr val="bg1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00814" y="4686300"/>
            <a:ext cx="5928018" cy="10572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hu-HU" dirty="0"/>
              <a:t>              A  VÍZ</a:t>
            </a:r>
          </a:p>
        </p:txBody>
      </p:sp>
      <p:pic>
        <p:nvPicPr>
          <p:cNvPr id="4" name="Picture 3" descr="Fiatal növény a reggeli fényben">
            <a:extLst>
              <a:ext uri="{FF2B5EF4-FFF2-40B4-BE49-F238E27FC236}">
                <a16:creationId xmlns:a16="http://schemas.microsoft.com/office/drawing/2014/main" id="{2B4031E1-47BF-47CF-BD23-39F2DFB7F4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166" r="14101" b="-3"/>
          <a:stretch/>
        </p:blipFill>
        <p:spPr>
          <a:xfrm>
            <a:off x="20" y="736600"/>
            <a:ext cx="4657328" cy="538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748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B6364FC7-3DF1-4045-B6E2-1E1F1E39A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V="1">
            <a:off x="960121" y="7243336"/>
            <a:ext cx="4818888" cy="343879"/>
          </a:xfrm>
        </p:spPr>
        <p:txBody>
          <a:bodyPr>
            <a:normAutofit fontScale="77500" lnSpcReduction="20000"/>
          </a:bodyPr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98BBC37-D0AB-4213-8002-2329D6F482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hu-HU" dirty="0"/>
              <a:t>Az ember 60%víz.</a:t>
            </a:r>
          </a:p>
          <a:p>
            <a:r>
              <a:rPr lang="hu-HU" dirty="0"/>
              <a:t>Egy csecsemő 70%víz.</a:t>
            </a:r>
          </a:p>
          <a:p>
            <a:r>
              <a:rPr lang="hu-HU" dirty="0">
                <a:ea typeface="+mn-lt"/>
                <a:cs typeface="+mn-lt"/>
              </a:rPr>
              <a:t>Ajánlott a napi legalább 1,5-2 liter folyadék elfogyasztása, ez alapvető igénye szervezetünknek.</a:t>
            </a:r>
            <a:endParaRPr lang="hu-HU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8382EE35-0733-40DA-8715-E886A5BF4B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23676" y="7243386"/>
            <a:ext cx="4818888" cy="892048"/>
          </a:xfrm>
        </p:spPr>
        <p:txBody>
          <a:bodyPr/>
          <a:lstStyle/>
          <a:p>
            <a:endParaRPr lang="hu-HU"/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6C4AF833-5C63-4F08-BB58-49B623B1529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 dirty="0">
                <a:ea typeface="+mn-lt"/>
                <a:cs typeface="+mn-lt"/>
              </a:rPr>
              <a:t>A víz színtelen, szagtalan, íztele. A víz az egyetlen olyan anyag a Földön, amely mindhárom halmazállapotában megtalálható.</a:t>
            </a:r>
            <a:endParaRPr lang="hu-HU" dirty="0"/>
          </a:p>
        </p:txBody>
      </p:sp>
      <p:sp>
        <p:nvSpPr>
          <p:cNvPr id="6" name="Cím 5">
            <a:extLst>
              <a:ext uri="{FF2B5EF4-FFF2-40B4-BE49-F238E27FC236}">
                <a16:creationId xmlns:a16="http://schemas.microsoft.com/office/drawing/2014/main" id="{241D1016-DF4B-4C6E-BB72-885EA9FE9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        A </a:t>
            </a:r>
            <a:r>
              <a:rPr lang="hu-HU" dirty="0" err="1"/>
              <a:t>VÍz</a:t>
            </a:r>
            <a:r>
              <a:rPr lang="hu-HU" dirty="0"/>
              <a:t> életünk éltetője</a:t>
            </a:r>
          </a:p>
        </p:txBody>
      </p:sp>
    </p:spTree>
    <p:extLst>
      <p:ext uri="{BB962C8B-B14F-4D97-AF65-F5344CB8AC3E}">
        <p14:creationId xmlns:p14="http://schemas.microsoft.com/office/powerpoint/2010/main" val="1558940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4DB25E6-F864-45C5-A3FA-77C883AB6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      A Víz körforgása</a:t>
            </a:r>
          </a:p>
        </p:txBody>
      </p:sp>
      <p:pic>
        <p:nvPicPr>
          <p:cNvPr id="5" name="Kép 5" descr="A képen térkép látható&#10;&#10;Automatikusan generált leírás">
            <a:extLst>
              <a:ext uri="{FF2B5EF4-FFF2-40B4-BE49-F238E27FC236}">
                <a16:creationId xmlns:a16="http://schemas.microsoft.com/office/drawing/2014/main" id="{26C89EC7-3788-4A7C-ADC9-B604B0CBD78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-225905" y="2243397"/>
            <a:ext cx="6490938" cy="4616837"/>
          </a:xfrm>
        </p:spPr>
      </p:pic>
      <p:sp>
        <p:nvSpPr>
          <p:cNvPr id="4" name="Tartalom helye 3">
            <a:extLst>
              <a:ext uri="{FF2B5EF4-FFF2-40B4-BE49-F238E27FC236}">
                <a16:creationId xmlns:a16="http://schemas.microsoft.com/office/drawing/2014/main" id="{8E82B1BC-B32C-4B6D-9CD4-AB22E4F9EC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 dirty="0">
                <a:ea typeface="+mn-lt"/>
                <a:cs typeface="+mn-lt"/>
              </a:rPr>
              <a:t>A víz rendkívül fontos szerepet betöltő kémiai anyag, a Föld vízburkát alkotja, kitölti a világ óceánjait és tengereit, az ásványok és kőzetek alkotórésze, a növényi és állati szervezetek pótolhatatlan része.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15714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A30D903-C3EA-43F1-A4BF-1B92DDDFD5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Köszönöm a figyelmet</a:t>
            </a:r>
            <a:br>
              <a:rPr lang="hu-HU" dirty="0"/>
            </a:br>
            <a:endParaRPr lang="hu-HU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17B02AE-0D7A-46FB-8D12-3DA5103466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u-HU" dirty="0" err="1"/>
              <a:t>Pajkó</a:t>
            </a:r>
            <a:r>
              <a:rPr lang="hu-HU" dirty="0"/>
              <a:t> </a:t>
            </a:r>
            <a:r>
              <a:rPr lang="hu-HU" dirty="0" err="1"/>
              <a:t>patrik</a:t>
            </a:r>
          </a:p>
        </p:txBody>
      </p:sp>
    </p:spTree>
    <p:extLst>
      <p:ext uri="{BB962C8B-B14F-4D97-AF65-F5344CB8AC3E}">
        <p14:creationId xmlns:p14="http://schemas.microsoft.com/office/powerpoint/2010/main" val="1911896208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DarkSeedLeftStep">
      <a:dk1>
        <a:srgbClr val="000000"/>
      </a:dk1>
      <a:lt1>
        <a:srgbClr val="FFFFFF"/>
      </a:lt1>
      <a:dk2>
        <a:srgbClr val="313820"/>
      </a:dk2>
      <a:lt2>
        <a:srgbClr val="E8E2E7"/>
      </a:lt2>
      <a:accent1>
        <a:srgbClr val="48B852"/>
      </a:accent1>
      <a:accent2>
        <a:srgbClr val="62B13B"/>
      </a:accent2>
      <a:accent3>
        <a:srgbClr val="91AB43"/>
      </a:accent3>
      <a:accent4>
        <a:srgbClr val="B19E3B"/>
      </a:accent4>
      <a:accent5>
        <a:srgbClr val="C37E4D"/>
      </a:accent5>
      <a:accent6>
        <a:srgbClr val="B13B3B"/>
      </a:accent6>
      <a:hlink>
        <a:srgbClr val="A57737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Szélesvásznú</PresentationFormat>
  <Paragraphs>0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JuxtaposeVTI</vt:lpstr>
      <vt:lpstr>  </vt:lpstr>
      <vt:lpstr>        A VÍz életünk éltetője</vt:lpstr>
      <vt:lpstr>      A Víz körforgása</vt:lpstr>
      <vt:lpstr>Köszönöm a figyelmet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/>
  <cp:lastModifiedBy/>
  <cp:revision>90</cp:revision>
  <dcterms:created xsi:type="dcterms:W3CDTF">2021-03-23T06:38:45Z</dcterms:created>
  <dcterms:modified xsi:type="dcterms:W3CDTF">2021-03-23T09:49:25Z</dcterms:modified>
</cp:coreProperties>
</file>