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4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C2D08B1-DBAD-4EF6-845A-82E958F244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DF01AED5-5231-4C09-8235-6CB03B597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F3F16EE-3374-4B07-9DE9-F5C871AA5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9FDA1-1B38-4827-A18C-AE6DBF64902A}" type="datetimeFigureOut">
              <a:rPr lang="hu-HU" smtClean="0"/>
              <a:t>2021.03.22.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2EC6A6D-205A-41D7-BA8F-ECBA106EA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FB6E1F5-018E-456C-B863-687DDE8E0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1283-EA0D-4C60-B4DF-0B86B85145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9431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F21CCA4-EC4A-4261-8109-D862EA864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73AF13E4-3D6F-46EC-9938-E61F724E0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32FA36E-42D9-4630-AC9A-DE227C836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9FDA1-1B38-4827-A18C-AE6DBF64902A}" type="datetimeFigureOut">
              <a:rPr lang="hu-HU" smtClean="0"/>
              <a:t>2021.03.22.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4389451-6BF0-4157-989D-601EBCA21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6964E0F-AD2E-4C41-9B5E-221A39895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1283-EA0D-4C60-B4DF-0B86B85145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3879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3FFB3374-03E0-4037-9A8C-114158E124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668F7354-2F74-49BA-9868-AA56A5EF11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3494D9C-9AF6-483A-B9A5-8F458D6EE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9FDA1-1B38-4827-A18C-AE6DBF64902A}" type="datetimeFigureOut">
              <a:rPr lang="hu-HU" smtClean="0"/>
              <a:t>2021.03.22.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29220C1-D9BE-4156-834E-0A1C6FC4A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111A3D4-BA61-4BCF-81FE-513A24A12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1283-EA0D-4C60-B4DF-0B86B85145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484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C4AB3E7-1A5D-432F-BA61-C4809BB77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33DB19F-DEA8-41B0-AB3A-968334601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40A4E01-68A9-4506-B883-23992730C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9FDA1-1B38-4827-A18C-AE6DBF64902A}" type="datetimeFigureOut">
              <a:rPr lang="hu-HU" smtClean="0"/>
              <a:t>2021.03.22.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C77ED15-FB50-423A-B89B-0ABDF245E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397E4F4-B42E-4780-835F-24D7B5AF3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1283-EA0D-4C60-B4DF-0B86B85145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7859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5AC3B2C-D11A-4B4E-86B4-CBD5FA7F9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0FFAF101-DC83-49C3-BEA1-B937A1D4E0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7C96EAB-CE45-42FD-B27B-F3B962AC0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9FDA1-1B38-4827-A18C-AE6DBF64902A}" type="datetimeFigureOut">
              <a:rPr lang="hu-HU" smtClean="0"/>
              <a:t>2021.03.22.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14D31F1-58C0-4678-9CC3-564547D68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4DAD3B9-EA54-4F1E-83EB-493670091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1283-EA0D-4C60-B4DF-0B86B85145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4072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5E16F3D-4045-4AFF-BC88-2D24D6D3E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BC82566-F372-4766-B916-90E608F825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0C09E3AD-62BB-4691-9124-592EA62D4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3DDF4FEF-7816-49F2-9D05-9F5533C25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9FDA1-1B38-4827-A18C-AE6DBF64902A}" type="datetimeFigureOut">
              <a:rPr lang="hu-HU" smtClean="0"/>
              <a:t>2021.03.22.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D98143FB-EAC8-4ADA-84DA-69949141A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FD831DC3-AC2A-4236-B801-773ADE355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1283-EA0D-4C60-B4DF-0B86B85145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0162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A01555-6326-4E15-B168-76AA1C59A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20727AE-3E0F-4A60-B84C-E8217DCB8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F932A8F9-AF6F-4141-A631-779F5B9955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727A7924-E1BE-448D-8268-22940C6B8A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1CD73C21-7EF2-499E-8B60-06900E021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9BBACC7C-7DD9-4B51-9A01-7AB242D51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9FDA1-1B38-4827-A18C-AE6DBF64902A}" type="datetimeFigureOut">
              <a:rPr lang="hu-HU" smtClean="0"/>
              <a:t>2021.03.22.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3AD09C2B-E119-4362-87D3-960A356B2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48776E84-83BC-45F2-8DF0-7DA8898A9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1283-EA0D-4C60-B4DF-0B86B85145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85948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7344F61-BFA3-4CFA-A8CA-33A7978DE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90F2C5F0-BFA4-4C3C-89AB-EE9B93788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9FDA1-1B38-4827-A18C-AE6DBF64902A}" type="datetimeFigureOut">
              <a:rPr lang="hu-HU" smtClean="0"/>
              <a:t>2021.03.22.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7419B65D-8582-4E80-90C9-1214DDB04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E089316E-6E24-4ECE-A81B-51629D994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1283-EA0D-4C60-B4DF-0B86B85145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28251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068B986C-DDC3-425F-B56C-E09589756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9FDA1-1B38-4827-A18C-AE6DBF64902A}" type="datetimeFigureOut">
              <a:rPr lang="hu-HU" smtClean="0"/>
              <a:t>2021.03.22.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F20C596B-D29C-4469-A944-E2FF57964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040EC2CA-F53C-4026-ADD3-66C7CFD3F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1283-EA0D-4C60-B4DF-0B86B85145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687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C7A0C20-3D6D-4120-BA68-5F222F30C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512B109-57C0-4898-9770-FBA5E4C7C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C1FD22B-9C00-42B2-8DE7-D89E1F59B7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AD0808CF-028A-4E58-A622-485C1FFE0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9FDA1-1B38-4827-A18C-AE6DBF64902A}" type="datetimeFigureOut">
              <a:rPr lang="hu-HU" smtClean="0"/>
              <a:t>2021.03.22.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834D3FF-026B-4670-A352-71C38C496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6784A25-719E-45B8-BC3B-B8CE8A99C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1283-EA0D-4C60-B4DF-0B86B85145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7866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8B5CF9C-6222-47CD-8761-56766D201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7197A301-78C9-4F47-9CA2-0B2392DBC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1BA9BA1-6BA3-4A36-B220-9F72DB48A4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30A2DD5B-3D6B-4B17-821D-6FFE12F17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9FDA1-1B38-4827-A18C-AE6DBF64902A}" type="datetimeFigureOut">
              <a:rPr lang="hu-HU" smtClean="0"/>
              <a:t>2021.03.22.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0E2DF6D-CE87-4523-AFBA-7E13FA4CD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3FC4FF6D-C1E7-4C99-B764-C01258643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1283-EA0D-4C60-B4DF-0B86B85145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573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51218D37-F39E-4F3B-A647-02CEDB8E5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7A77231-163C-481E-AE55-D0028BB22D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01803D1-C65C-4DB1-841F-265579A57F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9FDA1-1B38-4827-A18C-AE6DBF64902A}" type="datetimeFigureOut">
              <a:rPr lang="hu-HU" smtClean="0"/>
              <a:t>2021.03.22.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991D4B2-A1A3-4340-B95D-832CB4300C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4D5AC6D-32A5-40E9-A52B-A652D637DC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91283-EA0D-4C60-B4DF-0B86B85145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54240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hu.wikipedia.org/wiki/Iv%C3%B3v%C3%ADz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A7C0FC8-EF66-4BD9-86A7-E36704DDF7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2000" y="-1033010"/>
            <a:ext cx="9144000" cy="2387600"/>
          </a:xfrm>
        </p:spPr>
        <p:txBody>
          <a:bodyPr>
            <a:normAutofit/>
          </a:bodyPr>
          <a:lstStyle/>
          <a:p>
            <a:r>
              <a:rPr lang="hu-HU" sz="4800" dirty="0"/>
              <a:t>A Víz Világnapja(Sztevanovity Dusán)</a:t>
            </a:r>
            <a:br>
              <a:rPr lang="hu-HU" sz="4800" dirty="0"/>
            </a:br>
            <a:endParaRPr lang="hu-HU" sz="4800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9CF8732-87F5-4DCF-BD4A-E02C4D9002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888343" y="1354590"/>
            <a:ext cx="9144000" cy="1655762"/>
          </a:xfrm>
        </p:spPr>
        <p:txBody>
          <a:bodyPr/>
          <a:lstStyle/>
          <a:p>
            <a:r>
              <a:rPr lang="hu-HU" dirty="0" err="1"/>
              <a:t>By:Keresztes</a:t>
            </a:r>
            <a:r>
              <a:rPr lang="hu-HU" dirty="0"/>
              <a:t> Viktória</a:t>
            </a:r>
          </a:p>
        </p:txBody>
      </p:sp>
    </p:spTree>
    <p:extLst>
      <p:ext uri="{BB962C8B-B14F-4D97-AF65-F5344CB8AC3E}">
        <p14:creationId xmlns:p14="http://schemas.microsoft.com/office/powerpoint/2010/main" val="837831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FA9E9A5-AEBF-4A50-A0D8-6A0209BC5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 is az a víz?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5D5D60F-4031-47D9-8452-666781B9D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víz, tudományos néven </a:t>
            </a:r>
            <a:r>
              <a:rPr lang="hu-HU" dirty="0" err="1"/>
              <a:t>dihidrogén</a:t>
            </a:r>
            <a:r>
              <a:rPr lang="hu-HU" dirty="0"/>
              <a:t>-monoxid (H2O).</a:t>
            </a:r>
          </a:p>
          <a:p>
            <a:r>
              <a:rPr lang="hu-HU" dirty="0"/>
              <a:t>A víz minden szempontból fontos dolog az életünkben.</a:t>
            </a:r>
          </a:p>
          <a:p>
            <a:r>
              <a:rPr lang="hu-HU" dirty="0"/>
              <a:t>A víz a földön található leggyakoribb anyag.</a:t>
            </a:r>
          </a:p>
          <a:p>
            <a:r>
              <a:rPr lang="hu-HU" dirty="0"/>
              <a:t>A föld felszínét 71%- víz borítja.</a:t>
            </a:r>
          </a:p>
          <a:p>
            <a:r>
              <a:rPr lang="hu-HU" dirty="0"/>
              <a:t>Geológiai értelemben a víz két csoportba  tartozik:</a:t>
            </a:r>
          </a:p>
          <a:p>
            <a:pPr algn="ctr"/>
            <a:r>
              <a:rPr lang="hu-HU" dirty="0"/>
              <a:t>Ásvány</a:t>
            </a:r>
          </a:p>
          <a:p>
            <a:pPr algn="ctr"/>
            <a:r>
              <a:rPr lang="hu-HU" dirty="0"/>
              <a:t>Kőzet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23733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A6B50F0-CF8B-4832-8733-7CC20B3CC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4400" dirty="0"/>
              <a:t>Sztevanovity Dusán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0266B71-EAE3-48F5-8D59-69516FBD6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Sztevanovity Dusán Szerb származású Dalszövegíró.</a:t>
            </a:r>
          </a:p>
          <a:p>
            <a:r>
              <a:rPr lang="hu-HU" dirty="0"/>
              <a:t>Belgrádban Született 1945 április 27.-én</a:t>
            </a:r>
          </a:p>
          <a:p>
            <a:r>
              <a:rPr lang="hu-HU" dirty="0"/>
              <a:t>Van egy híres idézete a </a:t>
            </a:r>
            <a:r>
              <a:rPr lang="hu-HU" dirty="0" err="1"/>
              <a:t>vízről:,,Hogy</a:t>
            </a:r>
            <a:r>
              <a:rPr lang="hu-HU" dirty="0"/>
              <a:t> értsd, egy pohár víz mit ér, Ahhoz hőség kell, ahhoz sivatag kell. (Sztevanovity Dusán)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67577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73AB397-D1E2-4001-9EFE-08813B06B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vizek fajtái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4119A00-03DF-4F57-95A1-FA7CA8578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+mj-lt"/>
              <a:buAutoNum type="arabicPeriod"/>
            </a:pPr>
            <a:r>
              <a:rPr lang="hu-H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Vezetékes ivóvíz</a:t>
            </a:r>
          </a:p>
          <a:p>
            <a:pPr algn="l">
              <a:buFont typeface="+mj-lt"/>
              <a:buAutoNum type="arabicPeriod"/>
            </a:pPr>
            <a:r>
              <a:rPr lang="hu-H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Palackozott ivóvíz</a:t>
            </a:r>
          </a:p>
          <a:p>
            <a:pPr algn="l">
              <a:buFont typeface="+mj-lt"/>
              <a:buAutoNum type="arabicPeriod"/>
            </a:pPr>
            <a:r>
              <a:rPr lang="hu-H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Forrásvíz</a:t>
            </a:r>
          </a:p>
          <a:p>
            <a:pPr algn="l">
              <a:buFont typeface="+mj-lt"/>
              <a:buAutoNum type="arabicPeriod"/>
            </a:pPr>
            <a:r>
              <a:rPr lang="hu-H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Szikvíz</a:t>
            </a:r>
          </a:p>
          <a:p>
            <a:pPr algn="l">
              <a:buFont typeface="+mj-lt"/>
              <a:buAutoNum type="arabicPeriod"/>
            </a:pPr>
            <a:r>
              <a:rPr lang="hu-H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Ásványi anyaggal dúsított ivóvíz</a:t>
            </a:r>
          </a:p>
          <a:p>
            <a:pPr algn="l">
              <a:buFont typeface="+mj-lt"/>
              <a:buAutoNum type="arabicPeriod"/>
            </a:pPr>
            <a:r>
              <a:rPr lang="hu-H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Ízesített víz</a:t>
            </a:r>
          </a:p>
          <a:p>
            <a:pPr algn="l">
              <a:buFont typeface="+mj-lt"/>
              <a:buAutoNum type="arabicPeriod"/>
            </a:pPr>
            <a:r>
              <a:rPr lang="hu-H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Természetes ásványvíz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091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68F38D8-1A61-4192-8604-D6C8D01AB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Az ivóvíz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08CCFF0-6814-4895-A3A3-15D2CD388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ivóvíz emberi fogyasztásra alkalmas víz.</a:t>
            </a:r>
          </a:p>
          <a:p>
            <a:r>
              <a:rPr lang="hu-HU" dirty="0"/>
              <a:t>Ahogy az ivóvízvíz ásványi anyag tartalma meghaladja az 500mg/l úgy ásványvíznek minősül és ásványvíz felirattal palackozható.</a:t>
            </a:r>
          </a:p>
          <a:p>
            <a:r>
              <a:rPr lang="hu-HU" dirty="0"/>
              <a:t>A föld nagy részein mint például India, nagy a vízhiány.</a:t>
            </a:r>
          </a:p>
          <a:p>
            <a:r>
              <a:rPr lang="hu-HU" dirty="0"/>
              <a:t>A globális felmelegedés miatt már beszélnek úgynevezett ivóvízbázisokról.</a:t>
            </a:r>
          </a:p>
        </p:txBody>
      </p:sp>
    </p:spTree>
    <p:extLst>
      <p:ext uri="{BB962C8B-B14F-4D97-AF65-F5344CB8AC3E}">
        <p14:creationId xmlns:p14="http://schemas.microsoft.com/office/powerpoint/2010/main" val="322007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22BA133-7A5E-4F8C-8A53-D80018675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Források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249A084-D928-417D-9F21-747D6E6461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>
                <a:hlinkClick r:id="rId3"/>
              </a:rPr>
              <a:t>https://hu.wikipedia.org/wiki/Iv%C3%B3v%C3%ADz</a:t>
            </a:r>
            <a:endParaRPr lang="hu-HU" dirty="0"/>
          </a:p>
          <a:p>
            <a:endParaRPr lang="hu-HU" dirty="0"/>
          </a:p>
          <a:p>
            <a:r>
              <a:rPr lang="hu-HU" dirty="0"/>
              <a:t>https://hu.wikipedia.org/wiki/Sztevanovity_Dus%C3%A1n</a:t>
            </a:r>
          </a:p>
        </p:txBody>
      </p:sp>
    </p:spTree>
    <p:extLst>
      <p:ext uri="{BB962C8B-B14F-4D97-AF65-F5344CB8AC3E}">
        <p14:creationId xmlns:p14="http://schemas.microsoft.com/office/powerpoint/2010/main" val="4050028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391BEEC-AA64-4B48-88BC-F27C0424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829" y="-375104"/>
            <a:ext cx="10515600" cy="1325563"/>
          </a:xfrm>
        </p:spPr>
        <p:txBody>
          <a:bodyPr/>
          <a:lstStyle/>
          <a:p>
            <a:r>
              <a:rPr lang="hu-HU" dirty="0"/>
              <a:t>Köszönöm a figyelmet </a:t>
            </a:r>
            <a:r>
              <a:rPr lang="hu-HU" dirty="0">
                <a:sym typeface="Wingdings" panose="05000000000000000000" pitchFamily="2" charset="2"/>
              </a:rPr>
              <a:t> !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B9DE433-8F62-4928-9177-FB9E617C8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6980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213</Words>
  <Application>Microsoft Office PowerPoint</Application>
  <PresentationFormat>Szélesvásznú</PresentationFormat>
  <Paragraphs>32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Office-téma</vt:lpstr>
      <vt:lpstr>A Víz Világnapja(Sztevanovity Dusán) </vt:lpstr>
      <vt:lpstr>Mi is az a víz?</vt:lpstr>
      <vt:lpstr>Sztevanovity Dusán</vt:lpstr>
      <vt:lpstr>A vizek fajtái</vt:lpstr>
      <vt:lpstr>Az ivóvíz</vt:lpstr>
      <vt:lpstr>Források</vt:lpstr>
      <vt:lpstr>Köszönöm a figyelmet 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Víz Világnapja(Sztevanovity Dusán)</dc:title>
  <dc:creator>Kertibor2002@sulid.hu</dc:creator>
  <cp:lastModifiedBy>Kertibor2002@sulid.hu</cp:lastModifiedBy>
  <cp:revision>4</cp:revision>
  <dcterms:created xsi:type="dcterms:W3CDTF">2021-03-22T13:15:18Z</dcterms:created>
  <dcterms:modified xsi:type="dcterms:W3CDTF">2021-03-22T13:44:01Z</dcterms:modified>
</cp:coreProperties>
</file>