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5ED5FF-212E-4805-BE5C-674ABD7F18A8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748935-43CD-454C-A2D3-B509EA1A0C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794825-4EBD-4056-8626-94F85635934E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4EA16A-72BA-493C-9BAC-920063DEAC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095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650F-1756-4263-B3A3-938B9EAD1F9B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DD59-1E7C-4A0E-B128-6AA6D5247B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687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ADA1B-35B4-4614-B593-9E8E88F9C48D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A9C5-AA5B-4F5F-85C3-D4A6D3CB3CD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06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00A3A-238D-48C9-83CA-9C52AA9484F1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CBC6-DEDC-4A77-9022-5082F9200B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2486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1996F-FD95-4AF9-B99D-76AC1789930C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09EE-B74A-4EA1-8BCD-C67B5B6ED6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240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3CBE-4E11-4C09-91D3-BEAAA05A202A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5F22-C138-49ED-9A17-143E6C1CDB8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4701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F12CA-D3CD-49E7-B7F2-6AD2C6EBEB79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FF27-3009-42BD-8F10-0F742EC6A63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0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2D58-32B5-4F71-8094-CA56F09E4291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05E2-18A2-4A89-9243-1B1B8A65DEB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371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7FCB6-E447-4B1B-A48A-40F1698B6785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D7B2-58EE-4CC8-BCDE-6BF099D5E04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533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3E7D-BCCB-4D33-802E-0FBD2F7B464D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E2E9-AEBE-45DC-8184-D94B9045065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371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836C-4685-4153-8837-C187B34E61A4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3191-A85D-4CD7-A9BA-E6213BF7E5F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9800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6AF0688-A2CC-485A-92A5-81C7844ED14A}" type="datetimeFigureOut">
              <a:rPr lang="hu-HU" altLang="hu-HU"/>
              <a:pPr>
                <a:defRPr/>
              </a:pPr>
              <a:t>2021. 04. 12.</a:t>
            </a:fld>
            <a:endParaRPr lang="hu-HU" altLang="hu-HU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D5FE6E-2A57-46B2-B4BB-910B4F670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alyogfal.hu/index.php/hu/miert-valyogfal/mi-a-valyog" TargetMode="External"/><Relationship Id="rId2" Type="http://schemas.openxmlformats.org/officeDocument/2006/relationships/hyperlink" Target="http://www.berzsenyi.hu/siegler/biokem/epitoanyag.pdfhttp:/www.dombhazepites.hu/http:/hunion.hu/media/01_okohazak_13.pdfhttp:/www.szalmahaz.hu/index.php?option=com_content&amp;task=view&amp;id=63&amp;Itemid=7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oldhaz.info/okoha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662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04125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Cím 1"/>
          <p:cNvSpPr>
            <a:spLocks noGrp="1"/>
          </p:cNvSpPr>
          <p:nvPr>
            <p:ph type="ctrTitle" idx="4294967295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4800" smtClean="0"/>
              <a:t>Környezetbarát lakóház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1835150" y="3357563"/>
            <a:ext cx="6227763" cy="6667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Koordinátor: Patakfalvi Márton 8. b osztályos tanuló</a:t>
            </a:r>
          </a:p>
        </p:txBody>
      </p:sp>
      <p:sp>
        <p:nvSpPr>
          <p:cNvPr id="2052" name="Szövegdoboz 3"/>
          <p:cNvSpPr txBox="1">
            <a:spLocks noChangeArrowheads="1"/>
          </p:cNvSpPr>
          <p:nvPr/>
        </p:nvSpPr>
        <p:spPr bwMode="auto">
          <a:xfrm>
            <a:off x="4427538" y="5084763"/>
            <a:ext cx="338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/>
              <a:t>2021. Fenntarthatósági Témahét margójára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19475" y="2349500"/>
            <a:ext cx="41767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>
                <a:solidFill>
                  <a:srgbClr val="FFFF00"/>
                </a:solidFill>
              </a:rPr>
              <a:t>Természetismeret-Biológia szakkör tanulói</a:t>
            </a:r>
            <a:endParaRPr lang="hu-HU" altLang="hu-HU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mtClean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u-HU" altLang="hu-HU" smtClean="0"/>
              <a:t>Miért jók a környezetbarát házak?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hu-HU" altLang="hu-HU" smtClean="0"/>
              <a:t> Mert természetes anyagokból készülnek!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hu-HU" altLang="hu-HU" smtClean="0"/>
              <a:t> Mert energiatakarékos, kiváló hő- és   hangszigetelő!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hu-HU" altLang="hu-HU" smtClean="0"/>
              <a:t> Mert nyáron hűvös, télen meleg!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hu-HU" altLang="hu-HU" smtClean="0"/>
              <a:t> Mert nem drágább, mint egy téglaház!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hu-HU" altLang="hu-HU" smtClean="0"/>
              <a:t> Mert óvjuk vele környezetünket!!!!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mtClean="0"/>
              <a:t>Felhasznált irodalom: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0825" y="1600200"/>
            <a:ext cx="8066088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sz="1800" smtClean="0">
                <a:hlinkClick r:id="rId2"/>
              </a:rPr>
              <a:t>http://www.berzsenyi.hu/siegler/biokem/epitoanyag.pdf</a:t>
            </a:r>
          </a:p>
          <a:p>
            <a:pPr eaLnBrk="1" hangingPunct="1">
              <a:defRPr/>
            </a:pPr>
            <a:r>
              <a:rPr lang="hu-HU" altLang="hu-HU" sz="1800" smtClean="0">
                <a:hlinkClick r:id="rId2"/>
              </a:rPr>
              <a:t>http://www.dombhazepites.hu/</a:t>
            </a:r>
          </a:p>
          <a:p>
            <a:pPr eaLnBrk="1" hangingPunct="1">
              <a:defRPr/>
            </a:pPr>
            <a:r>
              <a:rPr lang="hu-HU" altLang="hu-HU" sz="1800" smtClean="0">
                <a:hlinkClick r:id="rId2"/>
              </a:rPr>
              <a:t>http://hunion.hu/media/01_okohazak_13.pdf</a:t>
            </a:r>
          </a:p>
          <a:p>
            <a:pPr eaLnBrk="1" hangingPunct="1">
              <a:defRPr/>
            </a:pPr>
            <a:r>
              <a:rPr lang="hu-HU" altLang="hu-HU" sz="1800" smtClean="0">
                <a:hlinkClick r:id="rId2"/>
              </a:rPr>
              <a:t>http://www.szalmahaz.hu/index.php?option=com_content&amp;task=view&amp;id=63&amp;Itemid=77</a:t>
            </a:r>
            <a:endParaRPr lang="hu-HU" altLang="hu-HU" sz="1800" smtClean="0"/>
          </a:p>
          <a:p>
            <a:pPr eaLnBrk="1" hangingPunct="1">
              <a:defRPr/>
            </a:pPr>
            <a:r>
              <a:rPr lang="hu-HU" altLang="hu-HU" sz="1800" smtClean="0">
                <a:hlinkClick r:id="rId3"/>
              </a:rPr>
              <a:t>http://valyogfal.hu/index.php/hu/miert-valyogfal/mi-a-valyog</a:t>
            </a:r>
            <a:endParaRPr lang="hu-HU" altLang="hu-HU" sz="1800" smtClean="0"/>
          </a:p>
          <a:p>
            <a:pPr eaLnBrk="1" hangingPunct="1">
              <a:defRPr/>
            </a:pPr>
            <a:r>
              <a:rPr lang="hu-HU" altLang="hu-HU" sz="1800" smtClean="0">
                <a:hlinkClick r:id="rId4"/>
              </a:rPr>
              <a:t>http://www.zoldhaz.info/okohaz</a:t>
            </a:r>
            <a:endParaRPr lang="hu-HU" altLang="hu-HU" sz="1800" smtClean="0"/>
          </a:p>
          <a:p>
            <a:pPr eaLnBrk="1" hangingPunct="1">
              <a:defRPr/>
            </a:pPr>
            <a:endParaRPr lang="hu-HU" altLang="hu-HU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hu-HU" altLang="hu-HU" sz="1800" smtClean="0"/>
              <a:t>Köszönjük a figyelmüket!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192338" y="260350"/>
            <a:ext cx="5208587" cy="631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hu-HU" altLang="hu-HU" sz="2900" smtClean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0825" y="981075"/>
            <a:ext cx="7705725" cy="489585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u-HU" altLang="hu-HU" b="1" smtClean="0"/>
              <a:t>Régi típusú ház: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u-HU" altLang="hu-HU" sz="2400" b="1" smtClean="0"/>
              <a:t> Az építőanyag előállítása környezet károsító.</a:t>
            </a:r>
          </a:p>
          <a:p>
            <a:pPr marL="0" indent="0" eaLnBrk="1" hangingPunct="1">
              <a:defRPr/>
            </a:pPr>
            <a:r>
              <a:rPr lang="hu-HU" altLang="hu-HU" sz="2400" b="1" smtClean="0"/>
              <a:t>Pl.: </a:t>
            </a:r>
            <a:r>
              <a:rPr lang="hu-HU" altLang="hu-HU" sz="2400" smtClean="0"/>
              <a:t>A cementgyártás több szempontból is károsítja a környezetet.</a:t>
            </a:r>
          </a:p>
          <a:p>
            <a:pPr marL="0" indent="0" eaLnBrk="1" hangingPunct="1">
              <a:defRPr/>
            </a:pPr>
            <a:r>
              <a:rPr lang="hu-HU" altLang="hu-HU" sz="2400" smtClean="0"/>
              <a:t>A világ szén-dioxid kibocsátásának 5-6%- áért felelős.</a:t>
            </a:r>
          </a:p>
          <a:p>
            <a:pPr marL="0" indent="0" eaLnBrk="1" hangingPunct="1">
              <a:defRPr/>
            </a:pPr>
            <a:r>
              <a:rPr lang="hu-HU" altLang="hu-HU" sz="2400" smtClean="0"/>
              <a:t>Por.</a:t>
            </a:r>
          </a:p>
          <a:p>
            <a:pPr marL="0" indent="0" eaLnBrk="1" hangingPunct="1">
              <a:defRPr/>
            </a:pPr>
            <a:r>
              <a:rPr lang="hu-HU" altLang="hu-HU" sz="2400" smtClean="0"/>
              <a:t>Amészkőhegyek ,,fogyasztása”.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u-HU" altLang="hu-HU" sz="2400" b="1" smtClean="0"/>
              <a:t>Egészségkárosító: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u-HU" altLang="hu-HU" sz="2400" smtClean="0"/>
              <a:t>Pl.: Azbeszt.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2400" b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75063"/>
            <a:ext cx="31527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sz="4000" b="0" dirty="0" smtClean="0"/>
              <a:t>Miért jobb a környezetbarát ház?</a:t>
            </a:r>
            <a:endParaRPr lang="hu-HU" altLang="hu-HU" sz="4000" dirty="0" smtClean="0"/>
          </a:p>
        </p:txBody>
      </p:sp>
      <p:sp>
        <p:nvSpPr>
          <p:cNvPr id="4099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z="2400" smtClean="0"/>
              <a:t>A természet körfolyamataihoz illeszkedik.</a:t>
            </a:r>
          </a:p>
          <a:p>
            <a:pPr eaLnBrk="1" hangingPunct="1">
              <a:defRPr/>
            </a:pPr>
            <a:r>
              <a:rPr lang="hu-HU" altLang="hu-HU" sz="2400" smtClean="0"/>
              <a:t>Környezetbarát alapanyagokból készül.</a:t>
            </a:r>
          </a:p>
          <a:p>
            <a:pPr eaLnBrk="1" hangingPunct="1">
              <a:defRPr/>
            </a:pPr>
            <a:r>
              <a:rPr lang="hu-HU" altLang="hu-HU" sz="2400" smtClean="0"/>
              <a:t>Pl. : fából.</a:t>
            </a:r>
          </a:p>
          <a:p>
            <a:pPr eaLnBrk="1" hangingPunct="1">
              <a:defRPr/>
            </a:pPr>
            <a:r>
              <a:rPr lang="hu-HU" altLang="hu-HU" sz="2400" smtClean="0"/>
              <a:t>Vályogból.</a:t>
            </a:r>
          </a:p>
          <a:p>
            <a:pPr eaLnBrk="1" hangingPunct="1">
              <a:defRPr/>
            </a:pPr>
            <a:endParaRPr lang="hu-HU" altLang="hu-HU" sz="2400" smtClean="0"/>
          </a:p>
          <a:p>
            <a:pPr eaLnBrk="1" hangingPunct="1">
              <a:defRPr/>
            </a:pPr>
            <a:r>
              <a:rPr lang="hu-HU" altLang="hu-HU" sz="2400" smtClean="0"/>
              <a:t>Vályogtéglából. </a:t>
            </a:r>
          </a:p>
          <a:p>
            <a:pPr eaLnBrk="1" hangingPunct="1">
              <a:defRPr/>
            </a:pPr>
            <a:r>
              <a:rPr lang="hu-HU" altLang="hu-HU" sz="2400" smtClean="0"/>
              <a:t>Földből készült falazattal.</a:t>
            </a:r>
          </a:p>
          <a:p>
            <a:pPr eaLnBrk="1" hangingPunct="1">
              <a:defRPr/>
            </a:pPr>
            <a:r>
              <a:rPr lang="hu-HU" altLang="hu-HU" sz="2400" smtClean="0"/>
              <a:t>Szalmából.</a:t>
            </a:r>
          </a:p>
          <a:p>
            <a:pPr eaLnBrk="1" hangingPunct="1">
              <a:defRPr/>
            </a:pPr>
            <a:endParaRPr lang="hu-HU" altLang="hu-HU" sz="240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20399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24400"/>
            <a:ext cx="2336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sz="4000" smtClean="0"/>
              <a:t>Kedvenc környezetbarát ház típusaim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b="1" smtClean="0"/>
              <a:t>Földház  – dombház  </a:t>
            </a:r>
          </a:p>
          <a:p>
            <a:pPr eaLnBrk="1" hangingPunct="1">
              <a:defRPr/>
            </a:pPr>
            <a:r>
              <a:rPr lang="hu-HU" altLang="hu-HU" sz="2800" smtClean="0"/>
              <a:t>A dombházak a modern ember természet utáni vágyát testesítik meg</a:t>
            </a:r>
            <a:r>
              <a:rPr lang="hu-HU" altLang="hu-HU" sz="2800" b="1" smtClean="0"/>
              <a:t>.     </a:t>
            </a:r>
            <a:endParaRPr lang="hu-HU" altLang="hu-HU" sz="280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29000"/>
            <a:ext cx="4176712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611188" y="768350"/>
            <a:ext cx="711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A domboldalba vájt barlanglakások, melyek nagy múltra tekintenek vissza.</a:t>
            </a:r>
          </a:p>
        </p:txBody>
      </p:sp>
      <p:sp>
        <p:nvSpPr>
          <p:cNvPr id="6147" name="Szövegdoboz 3"/>
          <p:cNvSpPr txBox="1">
            <a:spLocks noChangeArrowheads="1"/>
          </p:cNvSpPr>
          <p:nvPr/>
        </p:nvSpPr>
        <p:spPr bwMode="auto">
          <a:xfrm>
            <a:off x="684213" y="1268413"/>
            <a:ext cx="661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A dombházak legjellemzőbb közös vonása, hogy föld fedi őket,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melyet gondosan ápolt növényzet borít</a:t>
            </a:r>
            <a:r>
              <a:rPr lang="hu-HU" altLang="hu-HU" sz="1800"/>
              <a:t>.</a:t>
            </a:r>
          </a:p>
        </p:txBody>
      </p:sp>
      <p:pic>
        <p:nvPicPr>
          <p:cNvPr id="6148" name="Picture 2" descr="http://greenpress.hu/wp-content/uploads/2013/08/foldhaznyito600_4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27797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zövegdoboz 4"/>
          <p:cNvSpPr txBox="1">
            <a:spLocks noChangeArrowheads="1"/>
          </p:cNvSpPr>
          <p:nvPr/>
        </p:nvSpPr>
        <p:spPr bwMode="auto">
          <a:xfrm>
            <a:off x="395288" y="1965325"/>
            <a:ext cx="446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A dombház építése többé-kevésbé annyiba kerül, mint egy azonos méretű hagyományos épületé.</a:t>
            </a:r>
          </a:p>
        </p:txBody>
      </p:sp>
      <p:sp>
        <p:nvSpPr>
          <p:cNvPr id="6150" name="Szövegdoboz 5"/>
          <p:cNvSpPr txBox="1">
            <a:spLocks noChangeArrowheads="1"/>
          </p:cNvSpPr>
          <p:nvPr/>
        </p:nvSpPr>
        <p:spPr bwMode="auto">
          <a:xfrm>
            <a:off x="323850" y="2924175"/>
            <a:ext cx="475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Az üzemeltetése, fenntartása viszont lényegesen gazdaságosabb annál. </a:t>
            </a:r>
          </a:p>
        </p:txBody>
      </p:sp>
      <p:sp>
        <p:nvSpPr>
          <p:cNvPr id="6151" name="Szövegdoboz 6"/>
          <p:cNvSpPr txBox="1">
            <a:spLocks noChangeArrowheads="1"/>
          </p:cNvSpPr>
          <p:nvPr/>
        </p:nvSpPr>
        <p:spPr bwMode="auto">
          <a:xfrm>
            <a:off x="250825" y="3644900"/>
            <a:ext cx="4651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A földházban  télen, belső hőmérséklet fűtés nélkül sem süllyed 12-13 C alá, míg egy hagyományos épület lassan, de biztosan közelíti a kinti hőmérsékletet.</a:t>
            </a:r>
          </a:p>
        </p:txBody>
      </p:sp>
      <p:sp>
        <p:nvSpPr>
          <p:cNvPr id="6152" name="Szövegdoboz 7"/>
          <p:cNvSpPr txBox="1">
            <a:spLocks noChangeArrowheads="1"/>
          </p:cNvSpPr>
          <p:nvPr/>
        </p:nvSpPr>
        <p:spPr bwMode="auto">
          <a:xfrm>
            <a:off x="2268538" y="5013325"/>
            <a:ext cx="4895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/>
              <a:t>A </a:t>
            </a:r>
            <a:r>
              <a:rPr lang="hu-HU" altLang="hu-HU" sz="1800">
                <a:latin typeface="Calibri" panose="020F0502020204030204" pitchFamily="34" charset="0"/>
              </a:rPr>
              <a:t>dombházban nyáron maximum 22-23 fok van, így sem klímát, sem ventilátorokat nem kell üzemeltetni.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/>
      <p:bldP spid="6149" grpId="0"/>
      <p:bldP spid="6150" grpId="0"/>
      <p:bldP spid="6151" grpId="0"/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mtClean="0"/>
              <a:t>Vályogház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b="1" smtClean="0"/>
              <a:t>Hogyan készül a vályogfal?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smtClean="0"/>
              <a:t>Lehet vályogtéglából.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smtClean="0"/>
              <a:t>De mostanában elterjedtebb és gazdaságosabb, a rakott falú.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smtClean="0"/>
              <a:t>Az építőanyag természetes agyag és szalma.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smtClean="0"/>
              <a:t>Az előkészített, kidolgozott és pihentetett sarat, villával felrakják.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smtClean="0"/>
              <a:t>A felhelyezés három sorban történik.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smtClean="0"/>
              <a:t>A sárfal jó hő- és hangszigetelő.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smtClean="0"/>
              <a:t>Szellőzik, így állandó páratartalom van a vályogházban.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smtClean="0"/>
              <a:t>Tartós, mert mostanában szigetelt betonalapra építik.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smtClean="0"/>
              <a:t>Olcsó építkezési mód!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457200" y="244475"/>
            <a:ext cx="8385175" cy="9747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mtClean="0"/>
              <a:t>Képek a vályogházról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77900"/>
            <a:ext cx="266223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zövegdoboz 2"/>
          <p:cNvSpPr txBox="1">
            <a:spLocks noChangeArrowheads="1"/>
          </p:cNvSpPr>
          <p:nvPr/>
        </p:nvSpPr>
        <p:spPr bwMode="auto">
          <a:xfrm>
            <a:off x="995363" y="299720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felrakás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76313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Szövegdoboz 3"/>
          <p:cNvSpPr txBox="1">
            <a:spLocks noChangeArrowheads="1"/>
          </p:cNvSpPr>
          <p:nvPr/>
        </p:nvSpPr>
        <p:spPr bwMode="auto">
          <a:xfrm>
            <a:off x="3640138" y="3060700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faragás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779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Szövegdoboz 4"/>
          <p:cNvSpPr txBox="1">
            <a:spLocks noChangeArrowheads="1"/>
          </p:cNvSpPr>
          <p:nvPr/>
        </p:nvSpPr>
        <p:spPr bwMode="auto">
          <a:xfrm>
            <a:off x="6507163" y="2997200"/>
            <a:ext cx="216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munkafolyamat</a:t>
            </a:r>
          </a:p>
        </p:txBody>
      </p:sp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79850"/>
            <a:ext cx="27114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Szövegdoboz 5"/>
          <p:cNvSpPr txBox="1">
            <a:spLocks noChangeArrowheads="1"/>
          </p:cNvSpPr>
          <p:nvPr/>
        </p:nvSpPr>
        <p:spPr bwMode="auto">
          <a:xfrm>
            <a:off x="684213" y="608488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tapasztás</a:t>
            </a:r>
          </a:p>
        </p:txBody>
      </p:sp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59213"/>
            <a:ext cx="273526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Szövegdoboz 6"/>
          <p:cNvSpPr txBox="1">
            <a:spLocks noChangeArrowheads="1"/>
          </p:cNvSpPr>
          <p:nvPr/>
        </p:nvSpPr>
        <p:spPr bwMode="auto">
          <a:xfrm>
            <a:off x="3419475" y="60848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belülről</a:t>
            </a:r>
          </a:p>
        </p:txBody>
      </p:sp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859213"/>
            <a:ext cx="287178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Szövegdoboz 7"/>
          <p:cNvSpPr txBox="1">
            <a:spLocks noChangeArrowheads="1"/>
          </p:cNvSpPr>
          <p:nvPr/>
        </p:nvSpPr>
        <p:spPr bwMode="auto">
          <a:xfrm>
            <a:off x="6659563" y="602138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kívülről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8" grpId="0"/>
      <p:bldP spid="8200" grpId="0"/>
      <p:bldP spid="8202" grpId="0"/>
      <p:bldP spid="8204" grpId="0"/>
      <p:bldP spid="82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981075" y="407988"/>
            <a:ext cx="7861300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altLang="hu-HU" sz="4000" b="0" smtClean="0"/>
              <a:t>A szalmaház</a:t>
            </a:r>
            <a:r>
              <a:rPr lang="hu-HU" altLang="hu-HU" sz="4000" smtClean="0"/>
              <a:t/>
            </a:r>
            <a:br>
              <a:rPr lang="hu-HU" altLang="hu-HU" sz="4000" smtClean="0"/>
            </a:br>
            <a:endParaRPr lang="hu-HU" altLang="hu-HU" sz="4000" smtClean="0"/>
          </a:p>
        </p:txBody>
      </p:sp>
      <p:sp>
        <p:nvSpPr>
          <p:cNvPr id="9219" name="Tartalom helye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2800" b="1" smtClean="0"/>
              <a:t>Miért szalmaház?</a:t>
            </a:r>
          </a:p>
          <a:p>
            <a:pPr eaLnBrk="1" hangingPunct="1">
              <a:defRPr/>
            </a:pPr>
            <a:r>
              <a:rPr lang="hu-HU" altLang="hu-HU" sz="2800" smtClean="0"/>
              <a:t>A</a:t>
            </a:r>
            <a:r>
              <a:rPr lang="fi-FI" altLang="hu-HU" sz="2800" smtClean="0"/>
              <a:t>z épület fokozottan energia takarékos.</a:t>
            </a:r>
            <a:endParaRPr lang="hu-HU" altLang="hu-HU" sz="2800" smtClean="0"/>
          </a:p>
          <a:p>
            <a:pPr eaLnBrk="1" hangingPunct="1">
              <a:defRPr/>
            </a:pPr>
            <a:r>
              <a:rPr lang="hu-HU" altLang="hu-HU" sz="2800" smtClean="0"/>
              <a:t>Nyáron nem kell  légkondi.</a:t>
            </a:r>
          </a:p>
          <a:p>
            <a:pPr eaLnBrk="1" hangingPunct="1">
              <a:defRPr/>
            </a:pPr>
            <a:r>
              <a:rPr lang="hu-HU" altLang="hu-HU" sz="2800" smtClean="0"/>
              <a:t>Nagyon jó a hangszigetelő képessége.</a:t>
            </a:r>
          </a:p>
          <a:p>
            <a:pPr eaLnBrk="1" hangingPunct="1">
              <a:defRPr/>
            </a:pPr>
            <a:r>
              <a:rPr lang="hu-HU" altLang="hu-HU" sz="2800" smtClean="0"/>
              <a:t>Természetes anyagokból épül.</a:t>
            </a:r>
          </a:p>
          <a:p>
            <a:pPr eaLnBrk="1" hangingPunct="1">
              <a:defRPr/>
            </a:pPr>
            <a:r>
              <a:rPr lang="hu-HU" altLang="hu-HU" sz="2800" b="1" smtClean="0"/>
              <a:t>Kinek ajánlom?</a:t>
            </a:r>
          </a:p>
          <a:p>
            <a:pPr eaLnBrk="1" hangingPunct="1">
              <a:defRPr/>
            </a:pPr>
            <a:r>
              <a:rPr lang="hu-HU" altLang="hu-HU" sz="2800" smtClean="0"/>
              <a:t>Aki meleg, barátságos otthonra vágyik.</a:t>
            </a:r>
          </a:p>
          <a:p>
            <a:pPr eaLnBrk="1" hangingPunct="1">
              <a:defRPr/>
            </a:pPr>
            <a:r>
              <a:rPr lang="hu-HU" altLang="hu-HU" sz="2800" smtClean="0"/>
              <a:t>Azoknak, akik felismerték a természetes anyagok előnyeit.</a:t>
            </a:r>
          </a:p>
          <a:p>
            <a:pPr eaLnBrk="1" hangingPunct="1">
              <a:defRPr/>
            </a:pPr>
            <a:r>
              <a:rPr lang="hu-HU" altLang="hu-HU" sz="2800" smtClean="0"/>
              <a:t>Nem szeretnének magas fűtésszámlát.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zövegdoboz 3"/>
          <p:cNvSpPr txBox="1">
            <a:spLocks noChangeArrowheads="1"/>
          </p:cNvSpPr>
          <p:nvPr/>
        </p:nvSpPr>
        <p:spPr bwMode="auto">
          <a:xfrm>
            <a:off x="1908175" y="446088"/>
            <a:ext cx="5256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b="1">
                <a:latin typeface="Calibri" panose="020F0502020204030204" pitchFamily="34" charset="0"/>
              </a:rPr>
              <a:t>Hogyan készül a szalmaház?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68375"/>
            <a:ext cx="3024187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zövegdoboz 4"/>
          <p:cNvSpPr txBox="1">
            <a:spLocks noChangeArrowheads="1"/>
          </p:cNvSpPr>
          <p:nvPr/>
        </p:nvSpPr>
        <p:spPr bwMode="auto">
          <a:xfrm>
            <a:off x="755650" y="3213100"/>
            <a:ext cx="275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Fakeretbe rakják a bálákat</a:t>
            </a:r>
            <a:r>
              <a:rPr lang="hu-HU" altLang="hu-HU" sz="1800"/>
              <a:t>.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968375"/>
            <a:ext cx="3065462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zövegdoboz 5"/>
          <p:cNvSpPr txBox="1">
            <a:spLocks noChangeArrowheads="1"/>
          </p:cNvSpPr>
          <p:nvPr/>
        </p:nvSpPr>
        <p:spPr bwMode="auto">
          <a:xfrm>
            <a:off x="5508625" y="342741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Dróthálóval borítják</a:t>
            </a:r>
            <a:r>
              <a:rPr lang="hu-HU" altLang="hu-HU" sz="1800"/>
              <a:t>.</a:t>
            </a:r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860800"/>
            <a:ext cx="30368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Szövegdoboz 6"/>
          <p:cNvSpPr txBox="1">
            <a:spLocks noChangeArrowheads="1"/>
          </p:cNvSpPr>
          <p:nvPr/>
        </p:nvSpPr>
        <p:spPr bwMode="auto">
          <a:xfrm>
            <a:off x="390525" y="5837238"/>
            <a:ext cx="3033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Rákerül 5-8 cm agyagvakolat</a:t>
            </a:r>
            <a:r>
              <a:rPr lang="hu-HU" altLang="hu-HU" sz="1800"/>
              <a:t>.</a:t>
            </a:r>
          </a:p>
        </p:txBody>
      </p:sp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3787775"/>
            <a:ext cx="27305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Szövegdoboz 7"/>
          <p:cNvSpPr txBox="1">
            <a:spLocks noChangeArrowheads="1"/>
          </p:cNvSpPr>
          <p:nvPr/>
        </p:nvSpPr>
        <p:spPr bwMode="auto">
          <a:xfrm>
            <a:off x="2676525" y="6215063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Így már rágcsáló biztos</a:t>
            </a:r>
            <a:r>
              <a:rPr lang="hu-HU" altLang="hu-HU" sz="1800"/>
              <a:t>.</a:t>
            </a:r>
          </a:p>
        </p:txBody>
      </p:sp>
      <p:sp>
        <p:nvSpPr>
          <p:cNvPr id="10251" name="Szövegdoboz 8"/>
          <p:cNvSpPr txBox="1">
            <a:spLocks noChangeArrowheads="1"/>
          </p:cNvSpPr>
          <p:nvPr/>
        </p:nvSpPr>
        <p:spPr bwMode="auto">
          <a:xfrm>
            <a:off x="5292725" y="6021388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Szalmaház a Dunakanyarban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50" grpId="0"/>
      <p:bldP spid="10251" grpId="0"/>
    </p:bldLst>
  </p:timing>
</p:sld>
</file>

<file path=ppt/theme/theme1.xml><?xml version="1.0" encoding="utf-8"?>
<a:theme xmlns:a="http://schemas.openxmlformats.org/drawingml/2006/main" name="Üvegtáblák">
  <a:themeElements>
    <a:clrScheme name="Üvegtáblák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Üvegtáblá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Üvegtáblák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vegtáblák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526</TotalTime>
  <Words>436</Words>
  <Application>Microsoft Office PowerPoint</Application>
  <PresentationFormat>Diavetítés a képernyőre (4:3 oldalarány)</PresentationFormat>
  <Paragraphs>91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Wingdings</vt:lpstr>
      <vt:lpstr>Calibri</vt:lpstr>
      <vt:lpstr>Üvegtáblák</vt:lpstr>
      <vt:lpstr>Környezetbarát lakóház</vt:lpstr>
      <vt:lpstr>PowerPoint-bemutató</vt:lpstr>
      <vt:lpstr>Miért jobb a környezetbarát ház?</vt:lpstr>
      <vt:lpstr>Kedvenc környezetbarát ház típusaim</vt:lpstr>
      <vt:lpstr>PowerPoint-bemutató</vt:lpstr>
      <vt:lpstr>Vályogház</vt:lpstr>
      <vt:lpstr>Képek a vályogházról</vt:lpstr>
      <vt:lpstr>A szalmaház </vt:lpstr>
      <vt:lpstr>PowerPoint-bemutató</vt:lpstr>
      <vt:lpstr>Összegzés</vt:lpstr>
      <vt:lpstr>Felhasznált irodalom: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Környezetbarát lakóház</dc:title>
  <dc:creator>Patak</dc:creator>
  <cp:lastModifiedBy>Szőke-Kilián Szilvia (Iroda)</cp:lastModifiedBy>
  <cp:revision>42</cp:revision>
  <dcterms:created xsi:type="dcterms:W3CDTF">2015-04-12T15:00:02Z</dcterms:created>
  <dcterms:modified xsi:type="dcterms:W3CDTF">2021-04-12T11:26:15Z</dcterms:modified>
</cp:coreProperties>
</file>