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9" r:id="rId5"/>
    <p:sldId id="280" r:id="rId6"/>
    <p:sldId id="258" r:id="rId7"/>
    <p:sldId id="268" r:id="rId8"/>
    <p:sldId id="270" r:id="rId9"/>
    <p:sldId id="271" r:id="rId10"/>
    <p:sldId id="272" r:id="rId11"/>
    <p:sldId id="281" r:id="rId12"/>
    <p:sldId id="274" r:id="rId13"/>
    <p:sldId id="275" r:id="rId14"/>
    <p:sldId id="276" r:id="rId15"/>
    <p:sldId id="263" r:id="rId16"/>
    <p:sldId id="260" r:id="rId17"/>
    <p:sldId id="262" r:id="rId18"/>
    <p:sldId id="259" r:id="rId19"/>
    <p:sldId id="277" r:id="rId20"/>
    <p:sldId id="278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21E109-7759-4BA7-8290-5FC33E78B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0DC94B7-9493-4ECA-A4FC-79C159865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BFB25D-F31F-49C5-8985-F16F1E18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A3D180-BFCC-438C-9E82-99699276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A6ED05-97B3-4E37-A7F9-0301FF13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22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2CCAE6-6F99-4625-B7D5-A8D97773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B9A489B-44B3-4A71-A403-B95B47EEE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07EEF4-7C06-4A04-80F7-6EBAC642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C3F71C-72FF-46FF-96B9-84221D65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3DFB0F-ADE6-4012-BA9F-DA3C7B96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42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2BDED67-9E74-46ED-86C4-3C6E4B1E8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8F8F50D-AAA2-4CEB-B6F0-2F9BE741B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D9919-CFF6-47EA-8F75-C05ACD5F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88DFD9-367B-46B7-B968-9266D509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89C62C-58BA-4598-A1B7-11B6718D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980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B6D7E9-CD3B-40E8-8102-49E674CA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C5A3EE-5E5A-429E-A6B5-B387FA341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13FD74-2A20-489A-8FB3-EAD328BB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3D08F9-B6FB-450A-8629-D9C46D11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4E55D1-B25E-4DC8-866E-F1932B96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78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26B24D-52F6-43FA-BA69-27C76B8D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AFF4549-A386-4CD6-B4DD-54023B85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CE0D41-2739-4D07-BDA8-C4C6C50A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DB2852-29FD-4FB6-884E-C8214BE7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57B6BC-989E-4E62-9BFC-16B7D69B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87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E65D0A-B8CF-491D-BE32-F8852A6D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8B2732-F643-4CDF-A3FA-7B3AEFCF9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8F3B3C-3A02-4F50-98AC-420EB7A82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6F06DD4-89FA-4C7E-BAAE-E7BA288F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C7EE8C1-D5F0-4902-A78E-362ECE70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7938411-81E9-4CD2-8D52-11BC8052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108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2394F7-6B90-4BAC-B778-485CA29D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462A96-412A-4C17-90EF-D612BD997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C52326-D4E8-45CB-B4D9-5EA5AEF9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2EF04E0-D1FF-4F29-8750-985C0A7FF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B5044D0-D8B2-44D8-ABFE-968D78C84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0D653B9-06D7-42CA-9F7F-7348A833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AD17868-6CA0-46AF-8E8A-81DD94F9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9DF0AB5-D7BE-47A8-8C8A-FF206402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789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4A224D-A702-4F6E-B4EA-287FEAAE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06E3A01-362E-4F94-A1B2-6E1E05B0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97BF101-F939-4B7B-A91D-4639006F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0582CEF-457B-40DD-ACAF-ECC34203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489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A11236F-B0CD-4344-B9E0-A31D58D0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F4AB02-D51A-4C7A-9C07-32852344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5DAC78-6102-4C22-A5A8-408A0103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32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BEE56D-A572-496F-BA1E-C6856EAA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2B2845-95BA-4246-8D60-BDC4074C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FB9F3D-4724-4A59-AE00-CD842AF0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85E53E-ADA6-4FCF-A660-E5D50CA3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B0DA859-83D3-49DC-B8F8-2E5BD08A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D81957C-E157-47A4-B5F2-644C1426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603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DD956F-531B-4C72-8526-12450880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45357CE-CD9E-4112-843A-9AC24D47A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0D3A0F-8BCD-4490-B13E-4D0A68AEA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08A2780-57E2-41AA-B13B-72A98974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EE634BB-D152-42AB-BEE1-62EC37B7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2215E9-40DD-4BD3-B6A8-D05A7985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4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4D8C008-B643-4E22-8018-2BFF2001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1230B7-FED3-4C2E-98F8-33111930D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F38F53-B3A4-4B4E-99B1-7AAE87848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0A18-AF73-4E59-972B-C31C28AF2406}" type="datetimeFigureOut">
              <a:rPr lang="hu-HU" smtClean="0"/>
              <a:t>2021. 03. 24.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C4DB79-48BE-43F2-B38F-D8898C980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351435-52EA-470F-B13C-2EA1C5DBF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EC31-0F4E-437D-A489-3E35D9883FD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163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beteg.hu/cikkek/egeszseges/2543/a-termeszetes-asvanyvizekro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hu/view-image.php?image=212927&amp;picture=fold-bolyg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FBB826-679D-44AF-8293-9460E0FE8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Mit ér ma egy pohár víz a világon, vagy csak az a szó, hogy „víz”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42E94B-85CB-4CE8-BEEC-7BEA893B6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 ⁚Kásás Bianka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774E6C7-E7E8-485B-84A2-9AB03161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90" y="4068147"/>
            <a:ext cx="4739951" cy="27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A79468-BED0-4A3C-9BCE-4DFA1D2A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KAJAKOZÁS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D7F75BB-E5B5-49F2-A0DC-78A37AA9D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167312"/>
          </a:xfrm>
        </p:spPr>
      </p:pic>
    </p:spTree>
    <p:extLst>
      <p:ext uri="{BB962C8B-B14F-4D97-AF65-F5344CB8AC3E}">
        <p14:creationId xmlns:p14="http://schemas.microsoft.com/office/powerpoint/2010/main" val="2109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AB027A-D0F1-497F-816A-C0DF708E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Öntözés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B18C766-30E5-4E8E-B936-43130C4E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339181"/>
            <a:ext cx="6191250" cy="3324225"/>
          </a:xfrm>
        </p:spPr>
      </p:pic>
    </p:spTree>
    <p:extLst>
      <p:ext uri="{BB962C8B-B14F-4D97-AF65-F5344CB8AC3E}">
        <p14:creationId xmlns:p14="http://schemas.microsoft.com/office/powerpoint/2010/main" val="276086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4D45D7-3FFE-4072-9FB2-ECD9F97A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ENERGIA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124DFB6-A0F0-4482-9A3C-D84992FFF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9613"/>
            <a:ext cx="10515600" cy="5167311"/>
          </a:xfrm>
        </p:spPr>
      </p:pic>
    </p:spTree>
    <p:extLst>
      <p:ext uri="{BB962C8B-B14F-4D97-AF65-F5344CB8AC3E}">
        <p14:creationId xmlns:p14="http://schemas.microsoft.com/office/powerpoint/2010/main" val="7640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BF2963-E9A0-4BC3-A36F-78C77063E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És a szomorú valóság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69A5CAE-E6B3-4504-9BF1-983B6C891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1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D1F7FD-373F-4CDF-A332-058B5BAC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Valahol Afrikában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AD4ACD4-B927-41B6-AEFF-09B4C2BEE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167312"/>
          </a:xfrm>
        </p:spPr>
      </p:pic>
    </p:spTree>
    <p:extLst>
      <p:ext uri="{BB962C8B-B14F-4D97-AF65-F5344CB8AC3E}">
        <p14:creationId xmlns:p14="http://schemas.microsoft.com/office/powerpoint/2010/main" val="2367168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D6FFE50B-BBA9-4965-83B8-C7E71808AB79}"/>
              </a:ext>
            </a:extLst>
          </p:cNvPr>
          <p:cNvSpPr/>
          <p:nvPr/>
        </p:nvSpPr>
        <p:spPr>
          <a:xfrm>
            <a:off x="3048000" y="11668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b="0" i="0" dirty="0">
              <a:solidFill>
                <a:srgbClr val="010101"/>
              </a:solidFill>
              <a:effectLst/>
              <a:latin typeface="Trebuchet MS" panose="020B0603020202020204" pitchFamily="34" charset="0"/>
            </a:endParaRPr>
          </a:p>
          <a:p>
            <a:r>
              <a:rPr lang="hu-HU" b="1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Mennyi a napi vízszükséglet?</a:t>
            </a:r>
          </a:p>
          <a:p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Egy felnőttnek az átlagos napi vízfelvétele 2-3 liter, melyből 1-2 liternyi a folyadék formájában felvett víz, a maradékot a táplálékkal, valamint oxidáció során visszük be. </a:t>
            </a:r>
            <a:endParaRPr lang="hu-HU" b="0" i="0" dirty="0" smtClean="0">
              <a:solidFill>
                <a:srgbClr val="010101"/>
              </a:solidFill>
              <a:effectLst/>
              <a:latin typeface="Trebuchet MS" panose="020B0603020202020204" pitchFamily="34" charset="0"/>
            </a:endParaRPr>
          </a:p>
          <a:p>
            <a:r>
              <a:rPr lang="hu-HU" b="0" i="0" dirty="0" smtClean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A </a:t>
            </a:r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folyadékbevitel alapját a tiszta víz, </a:t>
            </a:r>
            <a:r>
              <a:rPr lang="hu-HU" b="0" i="0" u="none" strike="noStrike" dirty="0">
                <a:solidFill>
                  <a:srgbClr val="67AA47"/>
                </a:solidFill>
                <a:effectLst/>
                <a:latin typeface="Trebuchet MS" panose="020B0603020202020204" pitchFamily="34" charset="0"/>
                <a:hlinkClick r:id="rId2" tooltip="Ásványvizeink - Ön figyel az összetételükre?"/>
              </a:rPr>
              <a:t>ásványvíz</a:t>
            </a:r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 kell, hogy jelentse. Ezt változatossá tehetjük olykor egyéb italok, pl. gyümölcstea, tej, gyümölcslevek, turmixok fogyasztásával figyelembe véve, hogy ez utóbbiaknak kalóriatartalmuk is van, így étrendünk összeállításánál ezzel számolni kell.</a:t>
            </a:r>
          </a:p>
          <a:p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Elegendő mennyiségű víz fogyasztása segít megelőzni a fölösleges kilók lerakódását, az elhízást. Már azzal is sokat tehet egészségének megőrzése és vonalai érdekében, ha a napi folyadékigényét ásványvíz vagy csapvíz formájában fedezi.</a:t>
            </a:r>
          </a:p>
        </p:txBody>
      </p:sp>
    </p:spTree>
    <p:extLst>
      <p:ext uri="{BB962C8B-B14F-4D97-AF65-F5344CB8AC3E}">
        <p14:creationId xmlns:p14="http://schemas.microsoft.com/office/powerpoint/2010/main" val="10082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AC5FED0-30A2-4D9B-999B-DCB77CCF5FA7}"/>
              </a:ext>
            </a:extLst>
          </p:cNvPr>
          <p:cNvSpPr/>
          <p:nvPr/>
        </p:nvSpPr>
        <p:spPr>
          <a:xfrm>
            <a:off x="3048000" y="24133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Egy újszülött szervezete 75 százalékban tartalmaz vizet</a:t>
            </a:r>
            <a:r>
              <a:rPr lang="hu-HU" b="1" i="0" dirty="0" smtClean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.</a:t>
            </a:r>
          </a:p>
          <a:p>
            <a:r>
              <a:rPr lang="hu-HU" b="1" i="0" dirty="0" smtClean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hu-HU" b="1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Ez a mennyiség felnőttkorra 60, majd idős korra 50 százalékra csökken.</a:t>
            </a:r>
          </a:p>
          <a:p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Elsőre talán meglepő, hogy mennyi vizet tartalmaz testünk, de a folyadéknak nagyon összetett és fontos szerepe van a szervezet egészséges és kiegyensúlyozott működése szempontjából.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592FA0D-394E-4691-89E3-D5E25291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026"/>
            <a:ext cx="184731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5CA8055-8C17-457B-BB32-51802A0C43B1}"/>
              </a:ext>
            </a:extLst>
          </p:cNvPr>
          <p:cNvSpPr/>
          <p:nvPr/>
        </p:nvSpPr>
        <p:spPr>
          <a:xfrm>
            <a:off x="3048000" y="116684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Ha nem elegendő a vízfogyasztás </a:t>
            </a:r>
            <a:r>
              <a:rPr lang="hu-HU" b="1" i="0" dirty="0" smtClean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?</a:t>
            </a:r>
          </a:p>
          <a:p>
            <a:endParaRPr lang="hu-HU" b="1" i="0" dirty="0">
              <a:solidFill>
                <a:srgbClr val="010101"/>
              </a:solidFill>
              <a:effectLst/>
              <a:latin typeface="Trebuchet MS" panose="020B0603020202020204" pitchFamily="34" charset="0"/>
            </a:endParaRPr>
          </a:p>
          <a:p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Vizet veszít emésztéskor és a vizelet távozásakor. Nyáron, amikor mindenki izzad, rengeteg folyadék és ásványi só, vitamin távozik testéből</a:t>
            </a:r>
            <a:r>
              <a:rPr lang="hu-HU" b="0" i="0" dirty="0" smtClean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.</a:t>
            </a:r>
          </a:p>
          <a:p>
            <a:r>
              <a:rPr lang="hu-HU" b="0" i="0" dirty="0" smtClean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Ha eleget iszik, folyadékháztartása egyensúlyban marad. Az azonban mindenben meglátszik, ha nem iszik tudatosan eleget. Könnyebben elfárad, esetleg szédül, émelyeg, fokozódhat a savtermelése, nem tud kellőképpen koncentrálni, romolhat a munkabírása, sőt még az is előfordulhat, hogy ingerültebb lesz, vagy rosszul alszik.</a:t>
            </a:r>
          </a:p>
          <a:p>
            <a:r>
              <a:rPr lang="hu-HU" b="0" i="0" dirty="0">
                <a:solidFill>
                  <a:srgbClr val="010101"/>
                </a:solidFill>
                <a:effectLst/>
                <a:latin typeface="Trebuchet MS" panose="020B0603020202020204" pitchFamily="34" charset="0"/>
              </a:rPr>
              <a:t>Éppen ezért jó volna, ha naponta meginna legalább két liter, lehetőleg szénsavmentes ásványvizet. Az elveszített ásványi anyagokat, nyomelemeket és vitaminokat főleg a táplálkozásból kell kinyernie, ezért a megfelelő folyadékpótlás mellett a változatos étrend is különösen fontos.</a:t>
            </a:r>
          </a:p>
        </p:txBody>
      </p:sp>
    </p:spTree>
    <p:extLst>
      <p:ext uri="{BB962C8B-B14F-4D97-AF65-F5344CB8AC3E}">
        <p14:creationId xmlns:p14="http://schemas.microsoft.com/office/powerpoint/2010/main" val="1280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41BE707-9935-4B9D-AA09-C5ACD2DC73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99" y="135172"/>
            <a:ext cx="4939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8816657-AC6D-4F52-987B-8C11AE0E9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3602037"/>
            <a:ext cx="4190337" cy="21335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A804D8B-AE6B-43DB-B6D0-680A12120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víz a minden napunk része,ezért figyeljünk oda rá, és értékeljük azt, ami még megvan ”MA”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3EBC725-A96A-477F-9E9D-52850198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708292" cy="3045898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„</a:t>
            </a:r>
            <a:r>
              <a:rPr lang="hu-HU" dirty="0"/>
              <a:t>Hogy értsd, egy pohár víz mit </a:t>
            </a:r>
            <a:r>
              <a:rPr lang="hu-HU" err="1"/>
              <a:t>ér</a:t>
            </a:r>
            <a:r>
              <a:rPr lang="hu-HU" smtClean="0"/>
              <a:t>,</a:t>
            </a:r>
          </a:p>
          <a:p>
            <a:r>
              <a:rPr lang="hu-HU" smtClean="0"/>
              <a:t>Ahhoz </a:t>
            </a:r>
            <a:r>
              <a:rPr lang="hu-HU" dirty="0"/>
              <a:t>hőség kell, ahhoz sivatag kell</a:t>
            </a:r>
            <a:r>
              <a:rPr lang="hu-HU" dirty="0" smtClean="0"/>
              <a:t>.” (</a:t>
            </a:r>
            <a:r>
              <a:rPr lang="hu-HU" dirty="0"/>
              <a:t>Sztevanovity </a:t>
            </a:r>
            <a:r>
              <a:rPr lang="hu-HU" dirty="0" smtClean="0"/>
              <a:t>Dusán)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450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1552F9-C7FB-4839-8193-608F87163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Valami olyasmit </a:t>
            </a:r>
            <a:r>
              <a:rPr lang="hu-HU" sz="3600" dirty="0" smtClean="0"/>
              <a:t>próbálok </a:t>
            </a:r>
            <a:r>
              <a:rPr lang="hu-HU" sz="3600" dirty="0"/>
              <a:t>bemutatni, vagy a figyelmet felhívni, amire nagyon régen el sem lehetett volna képzelni, hogy eljön sajnos az az </a:t>
            </a:r>
            <a:r>
              <a:rPr lang="hu-HU" sz="3600" dirty="0" smtClean="0"/>
              <a:t>idő mikor </a:t>
            </a:r>
            <a:r>
              <a:rPr lang="hu-HU" sz="3600" dirty="0"/>
              <a:t>a víz lesz a kincs e Földön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32C72E-F7DC-491B-93B2-A15BCE4F1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i="1" dirty="0">
                <a:solidFill>
                  <a:srgbClr val="FF0000"/>
                </a:solidFill>
              </a:rPr>
              <a:t>A következő képet jól nézzük meg,mert az a bolygó amin élünk, és félő, hogy már nem ilyen gyönyörű és tiszta kívülről nézve a kapzsiság,mohóság,és sok millió ember </a:t>
            </a:r>
            <a:r>
              <a:rPr lang="hu-HU" i="1" dirty="0" smtClean="0">
                <a:solidFill>
                  <a:srgbClr val="FF0000"/>
                </a:solidFill>
              </a:rPr>
              <a:t>nemtörődése </a:t>
            </a:r>
            <a:r>
              <a:rPr lang="hu-HU" i="1" dirty="0">
                <a:solidFill>
                  <a:srgbClr val="FF0000"/>
                </a:solidFill>
              </a:rPr>
              <a:t>miatt !!!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60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9BB9F2-8F6B-45B8-A900-14FA39D1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23779"/>
          </a:xfrm>
        </p:spPr>
        <p:txBody>
          <a:bodyPr/>
          <a:lstStyle/>
          <a:p>
            <a:r>
              <a:rPr lang="hu-HU" dirty="0"/>
              <a:t>        KÖSZÖNÖM SZÉPEN A FIGYELMET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9A9353-F68A-471A-B55E-23658126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4" y="3670852"/>
            <a:ext cx="9922565" cy="1266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8800" i="1" dirty="0">
                <a:solidFill>
                  <a:srgbClr val="FF0000"/>
                </a:solidFill>
              </a:rPr>
              <a:t>KÁSÁS BIANKA 5.A.</a:t>
            </a:r>
            <a:endParaRPr lang="hu-HU" sz="8800" dirty="0"/>
          </a:p>
        </p:txBody>
      </p:sp>
    </p:spTree>
    <p:extLst>
      <p:ext uri="{BB962C8B-B14F-4D97-AF65-F5344CB8AC3E}">
        <p14:creationId xmlns:p14="http://schemas.microsoft.com/office/powerpoint/2010/main" val="2291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2338F70-B8B5-4BE7-BC39-271AE94C3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17197" y="-199696"/>
            <a:ext cx="7079736" cy="72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B164B8-A074-415E-BDF9-A4E1C022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 a víz kicsit máskép, gleccser formájában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6B76BFA-C9DC-4C03-ABBC-99148C449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1920081"/>
            <a:ext cx="7400925" cy="4162425"/>
          </a:xfrm>
        </p:spPr>
      </p:pic>
    </p:spTree>
    <p:extLst>
      <p:ext uri="{BB962C8B-B14F-4D97-AF65-F5344CB8AC3E}">
        <p14:creationId xmlns:p14="http://schemas.microsoft.com/office/powerpoint/2010/main" val="108646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01EF53-6582-4940-99F7-5D3D6F65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/>
              <a:t>Előző dia </a:t>
            </a:r>
            <a:r>
              <a:rPr lang="hu-HU" sz="3200" dirty="0" err="1"/>
              <a:t>ellentéte,míg</a:t>
            </a:r>
            <a:r>
              <a:rPr lang="hu-HU" sz="3200" dirty="0"/>
              <a:t> egyik helyen </a:t>
            </a:r>
            <a:r>
              <a:rPr lang="hu-HU" sz="3200" dirty="0" err="1"/>
              <a:t>szilárdan,addig</a:t>
            </a:r>
            <a:r>
              <a:rPr lang="hu-HU" sz="3200" dirty="0"/>
              <a:t> a világ másik oldalán sebesen </a:t>
            </a:r>
            <a:r>
              <a:rPr lang="hu-HU" sz="3200" dirty="0" err="1"/>
              <a:t>zúdúl</a:t>
            </a:r>
            <a:r>
              <a:rPr lang="hu-HU" sz="3200" dirty="0"/>
              <a:t> egy </a:t>
            </a:r>
            <a:r>
              <a:rPr lang="hu-HU" sz="3200" dirty="0" smtClean="0"/>
              <a:t>völgybe a ”NIAGARA” vízesés Kanadában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2D4DC99-C7F8-41F4-B7BC-08666B745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2" y="2258170"/>
            <a:ext cx="6512119" cy="3864334"/>
          </a:xfrm>
        </p:spPr>
      </p:pic>
    </p:spTree>
    <p:extLst>
      <p:ext uri="{BB962C8B-B14F-4D97-AF65-F5344CB8AC3E}">
        <p14:creationId xmlns:p14="http://schemas.microsoft.com/office/powerpoint/2010/main" val="34594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17C0DF-66FB-42CF-A7FC-8BBCDD53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r>
              <a:rPr lang="hu-HU" cap="all" dirty="0"/>
              <a:t/>
            </a:r>
            <a:br>
              <a:rPr lang="hu-HU" cap="all" dirty="0"/>
            </a:br>
            <a:r>
              <a:rPr lang="hu-HU" sz="3600" b="1" dirty="0"/>
              <a:t>Tiszta víz = élet, egészség, élelem, szabadidő, energia…</a:t>
            </a:r>
            <a:br>
              <a:rPr lang="hu-HU" sz="3600" b="1" dirty="0"/>
            </a:br>
            <a:r>
              <a:rPr lang="hu-HU" sz="3600" dirty="0"/>
              <a:t> </a:t>
            </a:r>
            <a:br>
              <a:rPr lang="hu-HU" sz="3600" dirty="0"/>
            </a:br>
            <a:r>
              <a:rPr lang="hu-HU" sz="3600" dirty="0"/>
              <a:t>A Föld felszínének több mint 70%-át víz borítja. A földi élet vízben kezdődött, így aligha meglepő, hogy a kék bolygón valamennyi élőlénynek vízre van szüksége. A vízre sok címke illik: létszükséglet, otthon, lokális és globális erőforrás, közlekedési folyosó és éghajlat-szabályozó. Az utóbbi két évszázadban pedig a természetbe kijuttatott számos szennyező anyag végállomásának, illetve ásványi anyagokban gazdag, újonnan felfedezett bányának is betölti a szerepét. Ha továbbra is élvezni szeretnénk a tiszta víz és az egészséges óceánok és folyók előnyeit, akkor alapvető változásokat kell foganatosítanunk a víz használata és kezelése terén.</a:t>
            </a:r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709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2EE1DCF-3919-4FEA-AB32-883B08BE7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" y="409492"/>
            <a:ext cx="11871297" cy="64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3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5C6D00-AA4E-455F-9B13-6B03256D9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Minden„szerencsés”ember valamilyen formában </a:t>
            </a:r>
            <a:r>
              <a:rPr lang="hu-HU" dirty="0" err="1" smtClean="0"/>
              <a:t>használja,vagy</a:t>
            </a:r>
            <a:r>
              <a:rPr lang="hu-HU" dirty="0" smtClean="0"/>
              <a:t> </a:t>
            </a:r>
            <a:r>
              <a:rPr lang="hu-HU" dirty="0"/>
              <a:t>fogyassza a vizet…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14D0DA-7E8C-4B9E-A09B-825340F3B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-íme egy-két </a:t>
            </a:r>
          </a:p>
        </p:txBody>
      </p:sp>
    </p:spTree>
    <p:extLst>
      <p:ext uri="{BB962C8B-B14F-4D97-AF65-F5344CB8AC3E}">
        <p14:creationId xmlns:p14="http://schemas.microsoft.com/office/powerpoint/2010/main" val="11417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1F751-1517-49AD-ADD4-1BCA8764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HORGÁSZÁS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440BAD42-F1DC-475D-9F67-A877AD7F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167312"/>
          </a:xfrm>
        </p:spPr>
      </p:pic>
    </p:spTree>
    <p:extLst>
      <p:ext uri="{BB962C8B-B14F-4D97-AF65-F5344CB8AC3E}">
        <p14:creationId xmlns:p14="http://schemas.microsoft.com/office/powerpoint/2010/main" val="21860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607</Words>
  <Application>Microsoft Office PowerPoint</Application>
  <PresentationFormat>Szélesvásznú</PresentationFormat>
  <Paragraphs>39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Office-téma</vt:lpstr>
      <vt:lpstr>Mit ér ma egy pohár víz a világon, vagy csak az a szó, hogy „víz”</vt:lpstr>
      <vt:lpstr>Valami olyasmit próbálok bemutatni, vagy a figyelmet felhívni, amire nagyon régen el sem lehetett volna képzelni, hogy eljön sajnos az az idő mikor a víz lesz a kincs e Földön</vt:lpstr>
      <vt:lpstr>PowerPoint-bemutató</vt:lpstr>
      <vt:lpstr>És a víz kicsit máskép, gleccser formájában</vt:lpstr>
      <vt:lpstr>Előző dia ellentéte,míg egyik helyen szilárdan,addig a világ másik oldalán sebesen zúdúl egy völgybe a ”NIAGARA” vízesés Kanadában </vt:lpstr>
      <vt:lpstr> Tiszta víz = élet, egészség, élelem, szabadidő, energia…   A Föld felszínének több mint 70%-át víz borítja. A földi élet vízben kezdődött, így aligha meglepő, hogy a kék bolygón valamennyi élőlénynek vízre van szüksége. A vízre sok címke illik: létszükséglet, otthon, lokális és globális erőforrás, közlekedési folyosó és éghajlat-szabályozó. Az utóbbi két évszázadban pedig a természetbe kijuttatott számos szennyező anyag végállomásának, illetve ásványi anyagokban gazdag, újonnan felfedezett bányának is betölti a szerepét. Ha továbbra is élvezni szeretnénk a tiszta víz és az egészséges óceánok és folyók előnyeit, akkor alapvető változásokat kell foganatosítanunk a víz használata és kezelése terén. </vt:lpstr>
      <vt:lpstr>PowerPoint-bemutató</vt:lpstr>
      <vt:lpstr>Minden„szerencsés”ember valamilyen formában használja,vagy fogyassza a vizet…</vt:lpstr>
      <vt:lpstr>HORGÁSZÁS</vt:lpstr>
      <vt:lpstr>KAJAKOZÁS</vt:lpstr>
      <vt:lpstr>Öntözés</vt:lpstr>
      <vt:lpstr>ENERGIA</vt:lpstr>
      <vt:lpstr>És a szomorú valóság</vt:lpstr>
      <vt:lpstr>Valahol Afrikában </vt:lpstr>
      <vt:lpstr>PowerPoint-bemutató</vt:lpstr>
      <vt:lpstr>PowerPoint-bemutató</vt:lpstr>
      <vt:lpstr>PowerPoint-bemutató</vt:lpstr>
      <vt:lpstr>PowerPoint-bemutató</vt:lpstr>
      <vt:lpstr>A víz a minden napunk része,ezért figyeljünk oda rá, és értékeljük azt, ami még megvan ”MA”</vt:lpstr>
      <vt:lpstr>        KÖSZÖNÖM SZÉPEN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ér ma egy pohár víz a világon?</dc:title>
  <dc:creator>Oszi</dc:creator>
  <cp:lastModifiedBy>Felhasznalo</cp:lastModifiedBy>
  <cp:revision>24</cp:revision>
  <dcterms:created xsi:type="dcterms:W3CDTF">2021-03-23T16:16:48Z</dcterms:created>
  <dcterms:modified xsi:type="dcterms:W3CDTF">2021-03-24T08:56:00Z</dcterms:modified>
</cp:coreProperties>
</file>